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86" r:id="rId3"/>
    <p:sldId id="287" r:id="rId4"/>
    <p:sldId id="288" r:id="rId5"/>
    <p:sldId id="289" r:id="rId6"/>
    <p:sldId id="290" r:id="rId7"/>
    <p:sldId id="291" r:id="rId8"/>
    <p:sldId id="293" r:id="rId9"/>
    <p:sldId id="294" r:id="rId10"/>
    <p:sldId id="295" r:id="rId11"/>
    <p:sldId id="28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253F-D72F-458D-A09D-F79A6058EB2A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AE611-CF22-420D-9714-19A049807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20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2F05-C57A-4ABC-A669-017194F9E178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6C67-737B-402E-A81A-94EBFF750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CA" alt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EB80-E33F-4E5B-8848-3BCA36E4F936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2E27-9782-4EEC-91BE-C168E8DA933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4B0F-EB86-49E8-B8B4-46A101D5ABFA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3" y="247498"/>
            <a:ext cx="1419607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1" y="152401"/>
            <a:ext cx="2419507" cy="190196"/>
          </a:xfrm>
          <a:prstGeom prst="rect">
            <a:avLst/>
          </a:prstGeom>
          <a:noFill/>
        </p:spPr>
      </p:pic>
      <p:pic>
        <p:nvPicPr>
          <p:cNvPr id="2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6529218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4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5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308101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2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5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1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8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5710-D494-4C60-AC36-E9D89C670EE4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4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6574-4B10-4BC1-8A2A-DE4F3EBB25F2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0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E4B1-616C-40A5-AF4B-CEE015D40144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8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399-378A-4BEA-815D-F08DC7A9551B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CE51-EC5B-455A-813D-F4E29F11C6D5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9D7-CED2-4B42-9C37-2F862A900EB2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AD62-2D33-439A-982B-38527FB21D95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4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B583-FCBA-4BA1-BE09-41114AADE8FA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F7B8-1622-4204-BE28-834212701405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A001-D9D5-4177-B30B-B7117C54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3" y="247498"/>
            <a:ext cx="1419607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308101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Click to edit master text styles</a:t>
            </a:r>
          </a:p>
          <a:p>
            <a:pPr lvl="1"/>
            <a:r>
              <a:rPr lang="en-CA" altLang="en-GB" smtClean="0"/>
              <a:t>Second level</a:t>
            </a:r>
          </a:p>
          <a:p>
            <a:pPr lvl="2"/>
            <a:r>
              <a:rPr lang="en-CA" altLang="en-GB" smtClean="0"/>
              <a:t>Third level</a:t>
            </a:r>
          </a:p>
          <a:p>
            <a:pPr lvl="3"/>
            <a:r>
              <a:rPr lang="en-CA" altLang="en-GB" smtClean="0"/>
              <a:t>Fourth level</a:t>
            </a:r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51" y="152401"/>
            <a:ext cx="2419507" cy="190196"/>
          </a:xfrm>
          <a:prstGeom prst="rect">
            <a:avLst/>
          </a:prstGeom>
          <a:noFill/>
        </p:spPr>
      </p:pic>
      <p:pic>
        <p:nvPicPr>
          <p:cNvPr id="9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6529218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  <a:latin typeface="Verdana" pitchFamily="34" charset="0"/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defRPr/>
              </a:pPr>
              <a:t>‹#›</a:t>
            </a:fld>
            <a:endParaRPr lang="en-CA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55669" y="5353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GB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608" y="762000"/>
            <a:ext cx="4660392" cy="5486400"/>
          </a:xfrm>
          <a:noFill/>
        </p:spPr>
        <p:txBody>
          <a:bodyPr anchor="t"/>
          <a:lstStyle/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smtClean="0">
                <a:latin typeface="Calibri" panose="020F0502020204030204" pitchFamily="34" charset="0"/>
              </a:rPr>
              <a:t>Ontario Region: Overview</a:t>
            </a: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400" b="1" dirty="0" smtClean="0">
                <a:latin typeface="Calibri" panose="020F0502020204030204" pitchFamily="34" charset="0"/>
              </a:rPr>
              <a:t>          </a:t>
            </a: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dirty="0" smtClean="0">
                <a:latin typeface="Calibri" panose="020F0502020204030204" pitchFamily="34" charset="0"/>
              </a:rPr>
              <a:t>Annual Information Session</a:t>
            </a: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dirty="0" smtClean="0">
                <a:latin typeface="Calibri" panose="020F0502020204030204" pitchFamily="34" charset="0"/>
              </a:rPr>
              <a:t>November 2017</a:t>
            </a: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dirty="0"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Ontario Region Treaty and First Nation Communities</a:t>
            </a:r>
            <a:endParaRPr lang="en-US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86" y="1524000"/>
            <a:ext cx="4046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7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r="7790" b="11409"/>
          <a:stretch/>
        </p:blipFill>
        <p:spPr bwMode="auto">
          <a:xfrm>
            <a:off x="457200" y="1600199"/>
            <a:ext cx="8220974" cy="455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Water Treatment Plant – Neskantaga First </a:t>
            </a:r>
            <a:r>
              <a:rPr lang="en-US" sz="2800" dirty="0" smtClean="0"/>
              <a:t>Nation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0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b="4877"/>
          <a:stretch/>
        </p:blipFill>
        <p:spPr bwMode="auto">
          <a:xfrm>
            <a:off x="457200" y="1600200"/>
            <a:ext cx="8229600" cy="451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Water Treatment Plant – Slate </a:t>
            </a:r>
            <a:r>
              <a:rPr lang="en-US" sz="2800" dirty="0" smtClean="0"/>
              <a:t>Falls First Nation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9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" b="10770"/>
          <a:stretch/>
        </p:blipFill>
        <p:spPr>
          <a:xfrm>
            <a:off x="457200" y="1600200"/>
            <a:ext cx="8229600" cy="451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Water Treatment Plant – Serpent River First </a:t>
            </a:r>
            <a:r>
              <a:rPr lang="en-US" sz="2800" dirty="0" smtClean="0"/>
              <a:t>Nation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6525"/>
          <a:stretch/>
        </p:blipFill>
        <p:spPr bwMode="auto">
          <a:xfrm>
            <a:off x="457200" y="1600200"/>
            <a:ext cx="8229600" cy="45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Housing – Long Lake #58 First </a:t>
            </a:r>
            <a:r>
              <a:rPr lang="en-US" sz="2800" dirty="0" smtClean="0"/>
              <a:t>Nation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7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5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b="13825"/>
          <a:stretch/>
        </p:blipFill>
        <p:spPr>
          <a:xfrm>
            <a:off x="457200" y="1600200"/>
            <a:ext cx="8229600" cy="4524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Housing Projects – Wikwemikong First </a:t>
            </a:r>
            <a:r>
              <a:rPr lang="en-US" sz="2800" dirty="0" smtClean="0"/>
              <a:t>Nation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1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Fire Safety and </a:t>
            </a:r>
            <a:r>
              <a:rPr lang="en-US" sz="2800" dirty="0" smtClean="0"/>
              <a:t>Education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r="2369"/>
          <a:stretch/>
        </p:blipFill>
        <p:spPr>
          <a:xfrm>
            <a:off x="457200" y="1630392"/>
            <a:ext cx="2781729" cy="4495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/>
          <a:stretch/>
        </p:blipFill>
        <p:spPr bwMode="auto">
          <a:xfrm>
            <a:off x="3303917" y="1630392"/>
            <a:ext cx="537177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52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b="3355"/>
          <a:stretch/>
        </p:blipFill>
        <p:spPr bwMode="auto">
          <a:xfrm>
            <a:off x="450011" y="1549879"/>
            <a:ext cx="8229600" cy="462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Electrification - Pikangikum </a:t>
            </a:r>
            <a:r>
              <a:rPr lang="en-US" sz="2800" dirty="0" smtClean="0"/>
              <a:t>Announcement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5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457199" y="1600200"/>
            <a:ext cx="8237419" cy="454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Shoal Lake No. 40 First Nation– Freedom </a:t>
            </a:r>
            <a:r>
              <a:rPr lang="en-US" sz="2800" dirty="0" smtClean="0"/>
              <a:t>Road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A001-D9D5-4177-B30B-B7117C541D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3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82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Standard_white</vt:lpstr>
      <vt:lpstr>PowerPoint Presentation</vt:lpstr>
      <vt:lpstr>Water Treatment Plant – Neskantaga First Nation</vt:lpstr>
      <vt:lpstr>Water Treatment Plant – Slate Falls First Nation</vt:lpstr>
      <vt:lpstr>Water Treatment Plant – Serpent River First Nation</vt:lpstr>
      <vt:lpstr>Housing – Long Lake #58 First Nation</vt:lpstr>
      <vt:lpstr>Housing Projects – Wikwemikong First Nation</vt:lpstr>
      <vt:lpstr>Fire Safety and Education</vt:lpstr>
      <vt:lpstr>Electrification - Pikangikum Announcement</vt:lpstr>
      <vt:lpstr>Shoal Lake No. 40 First Nation– Freedom Road</vt:lpstr>
      <vt:lpstr>PowerPoint Presentation</vt:lpstr>
    </vt:vector>
  </TitlesOfParts>
  <Company>AADNC-AANDC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HorsleyS</dc:creator>
  <cp:lastModifiedBy>cameronkl</cp:lastModifiedBy>
  <cp:revision>73</cp:revision>
  <cp:lastPrinted>2017-10-23T15:20:03Z</cp:lastPrinted>
  <dcterms:created xsi:type="dcterms:W3CDTF">2017-09-28T13:38:53Z</dcterms:created>
  <dcterms:modified xsi:type="dcterms:W3CDTF">2017-11-06T19:22:54Z</dcterms:modified>
</cp:coreProperties>
</file>